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85728"/>
            <a:ext cx="8457765" cy="304698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  <a:latin typeface="Monotype Corsiva" pitchFamily="66" charset="0"/>
              </a:rPr>
              <a:t>Самое интересное</a:t>
            </a:r>
          </a:p>
          <a:p>
            <a:pPr algn="ctr"/>
            <a:r>
              <a:rPr lang="ru-RU" sz="9600" b="1" dirty="0" smtClean="0">
                <a:solidFill>
                  <a:srgbClr val="002060"/>
                </a:solidFill>
                <a:latin typeface="Monotype Corsiva" pitchFamily="66" charset="0"/>
              </a:rPr>
              <a:t> о грибах</a:t>
            </a:r>
            <a:endParaRPr lang="ru-RU" sz="9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500306"/>
            <a:ext cx="3940795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4403" y="4014563"/>
            <a:ext cx="2857488" cy="241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868144" y="3501008"/>
            <a:ext cx="3124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Автор </a:t>
            </a:r>
            <a:r>
              <a:rPr lang="ru-RU" sz="2400" b="1" dirty="0" err="1" smtClean="0"/>
              <a:t>Бахышова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Арзу</a:t>
            </a:r>
            <a:endParaRPr lang="ru-RU" sz="2400" b="1" dirty="0" smtClean="0"/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1142984"/>
            <a:ext cx="3995855" cy="3000396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57290" y="142852"/>
            <a:ext cx="6038833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  <a:t>Рогатик язычковый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4180344"/>
            <a:ext cx="57781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Ценным грибом рогатик не считается.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Плодовое тело гриба может доходить до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14 сантиметров в длину. Вполне съедобен,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но скудные качества, как продукта питания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 тают с возрастом, чем рогатик моложе,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тем вкуснее, хотя и в таком возрасте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собирают его крайне редко.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3" y="4500570"/>
            <a:ext cx="2571769" cy="1928826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142984"/>
            <a:ext cx="2571768" cy="3239003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smastif.ru/images/stories/main1/rogatik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290"/>
            <a:ext cx="3254894" cy="3214710"/>
          </a:xfrm>
          <a:prstGeom prst="rect">
            <a:avLst/>
          </a:prstGeom>
          <a:noFill/>
        </p:spPr>
      </p:pic>
      <p:pic>
        <p:nvPicPr>
          <p:cNvPr id="2052" name="Picture 4" descr="http://esmastif.ru/images/stories/main1/rogatik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357298"/>
            <a:ext cx="4130673" cy="2875982"/>
          </a:xfrm>
          <a:prstGeom prst="rect">
            <a:avLst/>
          </a:prstGeom>
          <a:noFill/>
        </p:spPr>
      </p:pic>
      <p:pic>
        <p:nvPicPr>
          <p:cNvPr id="4" name="Содержимое 3" descr="page64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429256" y="3788384"/>
            <a:ext cx="3714743" cy="3069615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Эти грибы имеют еще второе название —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булавицы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5-tub-ru.yandex.net/i?id=39520100-0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29058" cy="3429000"/>
          </a:xfrm>
          <a:prstGeom prst="rect">
            <a:avLst/>
          </a:prstGeom>
          <a:noFill/>
        </p:spPr>
      </p:pic>
      <p:pic>
        <p:nvPicPr>
          <p:cNvPr id="21508" name="Picture 4" descr="http://im1-tub-ru.yandex.net/i?id=361942376-0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0"/>
            <a:ext cx="4214810" cy="3286124"/>
          </a:xfrm>
          <a:prstGeom prst="rect">
            <a:avLst/>
          </a:prstGeom>
          <a:noFill/>
        </p:spPr>
      </p:pic>
      <p:pic>
        <p:nvPicPr>
          <p:cNvPr id="21510" name="Picture 6" descr="http://im7-tub-ru.yandex.net/i?id=309221396-39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86190"/>
            <a:ext cx="4000496" cy="3071810"/>
          </a:xfrm>
          <a:prstGeom prst="rect">
            <a:avLst/>
          </a:prstGeom>
          <a:noFill/>
        </p:spPr>
      </p:pic>
      <p:pic>
        <p:nvPicPr>
          <p:cNvPr id="21512" name="Picture 8" descr="http://im3-tub-ru.yandex.net/i?id=53237844-34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786190"/>
            <a:ext cx="4214810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286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Гриб рогатик жареный</a:t>
            </a:r>
            <a:endParaRPr lang="ru-RU" sz="3200" b="1" dirty="0"/>
          </a:p>
        </p:txBody>
      </p:sp>
      <p:pic>
        <p:nvPicPr>
          <p:cNvPr id="22530" name="Picture 2" descr="&amp;Gcy;&amp;rcy;&amp;icy;&amp;bcy; &amp;rcy;&amp;ocy;&amp;gcy;&amp;acy;&amp;tcy;&amp;icy;&amp;kcy; &amp;zhcy;&amp;acy;&amp;rcy;&amp;iecy;&amp;ncy;&amp;y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5238750" cy="3924301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429256" y="1214422"/>
          <a:ext cx="3714744" cy="2682240"/>
        </p:xfrm>
        <a:graphic>
          <a:graphicData uri="http://schemas.openxmlformats.org/drawingml/2006/table">
            <a:tbl>
              <a:tblPr/>
              <a:tblGrid>
                <a:gridCol w="1857372"/>
                <a:gridCol w="1857372"/>
              </a:tblGrid>
              <a:tr h="349569">
                <a:tc gridSpan="2">
                  <a:txBody>
                    <a:bodyPr/>
                    <a:lstStyle/>
                    <a:p>
                      <a:pPr algn="l"/>
                      <a:r>
                        <a:rPr lang="ru-RU" sz="2000" b="1" dirty="0"/>
                        <a:t>Ингредиенты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569">
                <a:tc>
                  <a:txBody>
                    <a:bodyPr/>
                    <a:lstStyle/>
                    <a:p>
                      <a:r>
                        <a:rPr lang="ru-RU" sz="2000" dirty="0"/>
                        <a:t>гриб-рогатик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600 г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569">
                <a:tc>
                  <a:txBody>
                    <a:bodyPr/>
                    <a:lstStyle/>
                    <a:p>
                      <a:r>
                        <a:rPr lang="ru-RU" sz="2000"/>
                        <a:t>лук репчатый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1 шт.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569">
                <a:tc>
                  <a:txBody>
                    <a:bodyPr/>
                    <a:lstStyle/>
                    <a:p>
                      <a:r>
                        <a:rPr lang="ru-RU" sz="2000"/>
                        <a:t>масло растит.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1 ст.л.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569">
                <a:tc>
                  <a:txBody>
                    <a:bodyPr/>
                    <a:lstStyle/>
                    <a:p>
                      <a:r>
                        <a:rPr lang="ru-RU" sz="2000"/>
                        <a:t>соль, перец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по вкусу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569">
                <a:tc>
                  <a:txBody>
                    <a:bodyPr/>
                    <a:lstStyle/>
                    <a:p>
                      <a:r>
                        <a:rPr lang="ru-RU" sz="2000" dirty="0"/>
                        <a:t>можно тушить со сметаной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21495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Способ приготовления</a:t>
            </a:r>
          </a:p>
          <a:p>
            <a:r>
              <a:rPr lang="ru-RU" sz="2400" dirty="0" smtClean="0"/>
              <a:t>Этот гриб можно использовать в пищу точно так, как и все остальные съедобные грибы - жарить, варить суп, заготавливать.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120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19</cp:revision>
  <dcterms:modified xsi:type="dcterms:W3CDTF">2014-03-18T04:15:56Z</dcterms:modified>
</cp:coreProperties>
</file>