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79" r:id="rId3"/>
    <p:sldId id="280" r:id="rId4"/>
    <p:sldId id="257" r:id="rId5"/>
    <p:sldId id="281" r:id="rId6"/>
    <p:sldId id="258" r:id="rId7"/>
    <p:sldId id="259" r:id="rId8"/>
    <p:sldId id="282" r:id="rId9"/>
    <p:sldId id="283" r:id="rId10"/>
    <p:sldId id="28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5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6D0D9-945F-4213-982D-43F5BF2CE52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E245-4DBE-4763-A51A-FA3F735C0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3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E42F-7BC4-4CA5-9948-1D9C4ED29B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E42F-7BC4-4CA5-9948-1D9C4ED29B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B6591B-5A63-4E3F-8CBB-CDFA40AABCF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127F1-BAA5-433C-B817-DE2D636B8D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_____Microsoft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32856"/>
            <a:ext cx="5688632" cy="194421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Почему надо чистить зубы?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14338" name="Picture 2" descr="Проблемы зуб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2857500" cy="4438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5085183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Выполнил:</a:t>
            </a:r>
          </a:p>
          <a:p>
            <a:r>
              <a:rPr lang="ru-RU" sz="2000" b="1" dirty="0" smtClean="0"/>
              <a:t>ученик 2-а класса </a:t>
            </a:r>
          </a:p>
          <a:p>
            <a:r>
              <a:rPr lang="ru-RU" sz="2000" b="1" dirty="0" smtClean="0"/>
              <a:t>МБОУ СОШ №9</a:t>
            </a:r>
          </a:p>
          <a:p>
            <a:r>
              <a:rPr lang="ru-RU" sz="2000" b="1" dirty="0" err="1" smtClean="0"/>
              <a:t>Хримян</a:t>
            </a:r>
            <a:r>
              <a:rPr lang="ru-RU" sz="2000" b="1" dirty="0" smtClean="0"/>
              <a:t> Роберт</a:t>
            </a:r>
            <a:endParaRPr lang="ru-RU" sz="2000" b="1" dirty="0"/>
          </a:p>
        </p:txBody>
      </p:sp>
    </p:spTree>
  </p:cSld>
  <p:clrMapOvr>
    <a:masterClrMapping/>
  </p:clrMapOvr>
  <p:transition advTm="9953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9458" name="Рисунок 2" descr="C:\Users\Танюша\Desktop\DSC03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4"/>
            <a:ext cx="4954597" cy="346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429000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Первая мера профилактики кариеса – уменьшение кислотности среды в ротовой полости, а также тщательное удаление остатков пищи из ротовой полости. Чистить зубы нужно хотя бы дважды вдень, но желательно после каждого приема пищи и в обязательном </a:t>
            </a:r>
            <a:r>
              <a:rPr lang="ru-RU" sz="2800" dirty="0" smtClean="0"/>
              <a:t>порядке  перед  </a:t>
            </a:r>
            <a:r>
              <a:rPr lang="ru-RU" sz="2800" dirty="0"/>
              <a:t>сном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1506" name="Picture 2" descr="http://mirzubov.info/sites/mirzubov/files/styles/340width/public/field/image/2013/11/16/106.jpeg?itok=p1X_M-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214842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52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равильно чистят зу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785" y="571480"/>
            <a:ext cx="8106714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68018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Детям старше 6 лет и взрослым необходима более тщательная чистка: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1. Открыв рот, почистит внешние поверхности зубов вертикальными движениями, от десны к жевательной части. Сверху и снизу.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 же проделать и с внутренней поверхностью. На передних зубах разворачивать щетку, как показано на схеме, и продолжать делать движения от десны к жевательной части.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Горизонтальными движениями очищать жевательную часть зубов. 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Очищать язык от налета рекомендуется щеткой либо ее внешней стороной (если она рифленая). Не давите слишком сильно на корневую часть, это может вызвать рвотный рефлекс.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Последний этап – массаж десен. Его нужно выполнить круговыми движениями при закрытой челюсти.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После чистки зубов нужно удалить остатки налета или пищи между ними с помощью зубной нити (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флосса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). Этот способ чистки разрешено применять с 9 лет, он поможет добраться до тех частей зубов, в которые не попадают ворсинки щетки.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505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Основными предметами индивидуальной гигиены  полости  рта  являются: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Зубные щетки.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6" name="Picture 2" descr="https://im2-tub-ru.yandex.net/i?id=45b7e8a52cc5c9f1d7f3ece366b6ea5d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929354" cy="3543439"/>
          </a:xfrm>
          <a:prstGeom prst="rect">
            <a:avLst/>
          </a:prstGeom>
          <a:noFill/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5724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</a:t>
            </a:r>
            <a:r>
              <a:rPr lang="ru-RU" sz="3200" dirty="0" smtClean="0"/>
              <a:t>.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Вспомогательные средства: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зубочистки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1506" name="Picture 2" descr="Если вы любите радовать семью вкусненьким, то без зубочистки вам не обойтись! . Эти маленькие аккуратн. . Обсудим-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Tm="552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зубные нити (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флоссы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);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pic>
        <p:nvPicPr>
          <p:cNvPr id="22530" name="Picture 2" descr="Профилактика, Зубные пасты, Зубные щё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335288" cy="3643338"/>
          </a:xfrm>
          <a:prstGeom prst="rect">
            <a:avLst/>
          </a:prstGeom>
          <a:noFill/>
        </p:spPr>
      </p:pic>
      <p:pic>
        <p:nvPicPr>
          <p:cNvPr id="22532" name="Picture 4" descr="https://im3-tub-ru.yandex.net/i?id=dd31d33928e52fec0f253002c5d724b7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ершики;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pic>
        <p:nvPicPr>
          <p:cNvPr id="23554" name="Picture 2" descr="Противовоспалительные, противоревматиче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24870"/>
            <a:ext cx="5143536" cy="4680618"/>
          </a:xfrm>
          <a:prstGeom prst="rect">
            <a:avLst/>
          </a:prstGeom>
          <a:noFill/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ирригаторы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pic>
        <p:nvPicPr>
          <p:cNvPr id="24580" name="Picture 4" descr="https://im2-tub-ru.yandex.net/i?id=d841a9fff6fad75966a206c351733d50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63924"/>
            <a:ext cx="4143404" cy="1436381"/>
          </a:xfrm>
          <a:prstGeom prst="rect">
            <a:avLst/>
          </a:prstGeom>
          <a:noFill/>
        </p:spPr>
      </p:pic>
      <p:pic>
        <p:nvPicPr>
          <p:cNvPr id="24582" name="Picture 6" descr="https://im0-tub-ru.yandex.net/i?id=7a66f42f900fe55c480305304df700ec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4143404" cy="4009746"/>
          </a:xfrm>
          <a:prstGeom prst="rect">
            <a:avLst/>
          </a:prstGeom>
          <a:noFill/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—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щеточка для языка.</a:t>
            </a:r>
            <a:endParaRPr lang="ru-RU" sz="3200" dirty="0"/>
          </a:p>
        </p:txBody>
      </p:sp>
      <p:pic>
        <p:nvPicPr>
          <p:cNvPr id="25604" name="Picture 4" descr="https://im0-tub-ru.yandex.net/i?id=15dc74b72b43c8ebedafc74b42401740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786132" cy="5167105"/>
          </a:xfrm>
          <a:prstGeom prst="rect">
            <a:avLst/>
          </a:prstGeom>
          <a:noFill/>
        </p:spPr>
      </p:pic>
    </p:spTree>
  </p:cSld>
  <p:clrMapOvr>
    <a:masterClrMapping/>
  </p:clrMapOvr>
  <p:transition advTm="57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01632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выявить влияние зубной пасты на зубную эмаль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marL="0" lv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определить, почему необходимо чистить зубы каждый раз после еды.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836712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РАБОТЫ: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6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214290"/>
            <a:ext cx="82867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Times New Roman" pitchFamily="18" charset="0"/>
                <a:cs typeface="Arial" pitchFamily="34" charset="0"/>
              </a:rPr>
              <a:t>зубные пасты и гели;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Зубные пасты в ассортименте Colgeit от 15.40 руб. до 174.60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ransition advTm="569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285728"/>
            <a:ext cx="79296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жидкие средства гигиены (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ополаскиватели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,  эликсиры,  бальзамы);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9699" name="Picture 3" descr="https://im1-tub-ru.yandex.net/i?id=d626ceda83af16af6e32f3ad472143e6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2071702" cy="2656028"/>
          </a:xfrm>
          <a:prstGeom prst="rect">
            <a:avLst/>
          </a:prstGeom>
          <a:noFill/>
        </p:spPr>
      </p:pic>
      <p:pic>
        <p:nvPicPr>
          <p:cNvPr id="29701" name="Picture 5" descr="https://im3-tub-ru.yandex.net/i?id=b576fa43992ef47f998e1ca0351adbac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2143140" cy="2143140"/>
          </a:xfrm>
          <a:prstGeom prst="rect">
            <a:avLst/>
          </a:prstGeom>
          <a:noFill/>
        </p:spPr>
      </p:pic>
      <p:pic>
        <p:nvPicPr>
          <p:cNvPr id="29703" name="Picture 7" descr="https://im3-tub-ru.yandex.net/i?id=a16fcbd92c528f4384a6823059e9df0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643050"/>
            <a:ext cx="1571636" cy="2613790"/>
          </a:xfrm>
          <a:prstGeom prst="rect">
            <a:avLst/>
          </a:prstGeom>
          <a:noFill/>
        </p:spPr>
      </p:pic>
      <p:pic>
        <p:nvPicPr>
          <p:cNvPr id="29705" name="Picture 9" descr="https://im3-tub-ru.yandex.net/i?id=6457a915cc180e38caefcb96d0bd56ed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256"/>
            <a:ext cx="2071702" cy="2071702"/>
          </a:xfrm>
          <a:prstGeom prst="rect">
            <a:avLst/>
          </a:prstGeom>
          <a:noFill/>
        </p:spPr>
      </p:pic>
      <p:pic>
        <p:nvPicPr>
          <p:cNvPr id="29707" name="Picture 11" descr="Онлайн-Ситимаркет &quot;ПродЭкспресс&quot; Краснознаменск - Каталог - Уход и гигиена - Уход за полостью р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43050"/>
            <a:ext cx="2500330" cy="2571768"/>
          </a:xfrm>
          <a:prstGeom prst="rect">
            <a:avLst/>
          </a:prstGeom>
          <a:noFill/>
        </p:spPr>
      </p:pic>
      <p:pic>
        <p:nvPicPr>
          <p:cNvPr id="29709" name="Picture 13" descr="https://im3-tub-ru.yandex.net/i?id=2294a3e720c65f65b35f2a697ae9beb7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3" y="4214818"/>
            <a:ext cx="1928827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- жевательные резинки (лечебно-профилактические);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 </a:t>
            </a:r>
          </a:p>
        </p:txBody>
      </p:sp>
      <p:pic>
        <p:nvPicPr>
          <p:cNvPr id="30722" name="Picture 2" descr="https://im0-tub-ru.yandex.net/i?id=567fa5a2d3cf4bd7bfab25d1b3533b3f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720359" cy="2000264"/>
          </a:xfrm>
          <a:prstGeom prst="rect">
            <a:avLst/>
          </a:prstGeom>
          <a:noFill/>
        </p:spPr>
      </p:pic>
      <p:pic>
        <p:nvPicPr>
          <p:cNvPr id="30724" name="Picture 4" descr="https://im2-tub-ru.yandex.net/i?id=f985cdc7f37921ef141e97e66018ee0f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71678"/>
            <a:ext cx="3093742" cy="2000264"/>
          </a:xfrm>
          <a:prstGeom prst="rect">
            <a:avLst/>
          </a:prstGeom>
          <a:noFill/>
        </p:spPr>
      </p:pic>
      <p:pic>
        <p:nvPicPr>
          <p:cNvPr id="30726" name="Picture 6" descr="https://im0-tub-ru.yandex.net/i?id=6142519fa70d8756cdd17995d741e34e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7167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429156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После еды на зубах образуется налёт, в котором размножаются микробы. Это приводит к кариесу. </a:t>
            </a:r>
          </a:p>
          <a:p>
            <a:pPr lvl="0"/>
            <a:r>
              <a:rPr lang="ru-RU" dirty="0" smtClean="0"/>
              <a:t>Очистка зубов зубной пастой и полоскание ротовой полости после приема пищи приводит к предотвращению зубного налета.</a:t>
            </a:r>
          </a:p>
          <a:p>
            <a:pPr lvl="0"/>
            <a:r>
              <a:rPr lang="ru-RU" dirty="0" smtClean="0"/>
              <a:t>Зубная паста оказывает воздействие на зубную эмаль, помогая предотвратить её разрушение. </a:t>
            </a:r>
          </a:p>
          <a:p>
            <a:pPr lvl="0"/>
            <a:r>
              <a:rPr lang="ru-RU" dirty="0" smtClean="0"/>
              <a:t>Необходимо чистить зубы каждый раз после еды.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286388"/>
            <a:ext cx="133493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0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познакомиться со строением зуба;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ознакомиться с причинами, способствующими  возникновению и развитию кариеса;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провести эксперимент для определения влияния зубной пасты на эмаль;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провести анализ результатов наблюдения;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сделать выводы.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2084" y="908720"/>
            <a:ext cx="3285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4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Ягоды годжи альвеолит после удаления зуба Худеем вмест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143668" cy="462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5286388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Строение зуба</a:t>
            </a:r>
            <a:endParaRPr lang="ru-RU" sz="6000" dirty="0"/>
          </a:p>
        </p:txBody>
      </p:sp>
    </p:spTree>
  </p:cSld>
  <p:clrMapOvr>
    <a:masterClrMapping/>
  </p:clrMapOvr>
  <p:transition advTm="58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Кариес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86116" y="857232"/>
            <a:ext cx="3929090" cy="612648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  принимает пищу.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286116" y="1785926"/>
            <a:ext cx="3929090" cy="612648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статки пищи застревают между зубов.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86116" y="2714620"/>
            <a:ext cx="3929090" cy="612648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Образуется зубной налет, размножаются микробы.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86116" y="3643314"/>
            <a:ext cx="3929090" cy="612648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Микробы выделяют кислоту.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286116" y="4572008"/>
            <a:ext cx="3929090" cy="612648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Кислота действует на зубы и разрушает  эмаль.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286116" y="5500702"/>
            <a:ext cx="3929090" cy="612648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Возможен кариес.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929984" y="349964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929190" y="16430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929190" y="257174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929190" y="44291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929190" y="53578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776288"/>
            <a:ext cx="4031456" cy="158114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Здоровые зубы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29132"/>
            <a:ext cx="3990946" cy="15716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Кариозные зубы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8" name="Picture 2" descr="https://im1-tub-ru.yandex.net/i?id=72257d9b841144051e2061aefbc7455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929090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4" descr="https://im3-tub-ru.yandex.net/i?id=a68a8a247e424e194a161fc4c19c957f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3988639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3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42"/>
            <a:ext cx="4714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Кариес</a:t>
            </a:r>
          </a:p>
          <a:p>
            <a:r>
              <a:rPr lang="ru-RU" sz="3200" dirty="0"/>
              <a:t> (лат. «</a:t>
            </a:r>
            <a:r>
              <a:rPr lang="ru-RU" sz="3200" dirty="0" err="1"/>
              <a:t>Caries</a:t>
            </a:r>
            <a:r>
              <a:rPr lang="ru-RU" sz="3200" dirty="0"/>
              <a:t>» – гниение) – это процесс патологического разрушения </a:t>
            </a:r>
            <a:r>
              <a:rPr lang="ru-RU" sz="3200" dirty="0" smtClean="0"/>
              <a:t>эмали зуба</a:t>
            </a:r>
            <a:endParaRPr lang="ru-RU" sz="3200" dirty="0"/>
          </a:p>
        </p:txBody>
      </p:sp>
      <p:pic>
        <p:nvPicPr>
          <p:cNvPr id="20482" name="Picture 2" descr="https://im1-tub-ru.yandex.net/i?id=183dcba4452be77e804f6503851c181e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714776" cy="2428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307181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При попадании в ротовую полость сахаров, микроорганизмы </a:t>
            </a:r>
            <a:r>
              <a:rPr lang="ru-RU" sz="3600" dirty="0" smtClean="0"/>
              <a:t>начинают </a:t>
            </a:r>
            <a:r>
              <a:rPr lang="ru-RU" sz="3600" dirty="0"/>
              <a:t>их расщеплять с образованием органических </a:t>
            </a:r>
            <a:r>
              <a:rPr lang="ru-RU" sz="3600" dirty="0" smtClean="0"/>
              <a:t>кислот, что </a:t>
            </a:r>
            <a:r>
              <a:rPr lang="ru-RU" sz="3600" dirty="0"/>
              <a:t>является основой для разрушения зубной эмали</a:t>
            </a:r>
          </a:p>
        </p:txBody>
      </p:sp>
    </p:spTree>
  </p:cSld>
  <p:clrMapOvr>
    <a:masterClrMapping/>
  </p:clrMapOvr>
  <p:transition advTm="1522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500174"/>
            <a:ext cx="7758138" cy="51033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u="sng" dirty="0" smtClean="0"/>
              <a:t>Экспериментальное исследование влияния зубной пасты на эмаль.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Рисунок 1" descr="C:\Users\Танюша\Desktop\DSC03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32569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Танюша\Desktop\DSC03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321467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результатов</a:t>
            </a:r>
            <a:endParaRPr lang="ru-RU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42844" y="2000240"/>
          <a:ext cx="8789172" cy="311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4" imgW="6304790" imgH="2234240" progId="Excel.Sheet.12">
                  <p:embed/>
                </p:oleObj>
              </mc:Choice>
              <mc:Fallback>
                <p:oleObj name="Лист" r:id="rId4" imgW="6304790" imgH="223424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2000240"/>
                        <a:ext cx="8789172" cy="3113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826</TotalTime>
  <Words>456</Words>
  <Application>Microsoft Office PowerPoint</Application>
  <PresentationFormat>Экран (4:3)</PresentationFormat>
  <Paragraphs>108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Лист Microsoft Excel</vt:lpstr>
      <vt:lpstr>Почему надо чистить зубы? </vt:lpstr>
      <vt:lpstr>Презентация PowerPoint</vt:lpstr>
      <vt:lpstr>Презентация PowerPoint</vt:lpstr>
      <vt:lpstr>Презентация PowerPoint</vt:lpstr>
      <vt:lpstr>Кариес</vt:lpstr>
      <vt:lpstr>Здоровые зубы</vt:lpstr>
      <vt:lpstr>Презентация PowerPoint</vt:lpstr>
      <vt:lpstr>       Экспериментальное исследование влияния зубной пасты на эмаль.</vt:lpstr>
      <vt:lpstr>Таблица результатов</vt:lpstr>
      <vt:lpstr>Результаты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кариеса</dc:title>
  <dc:creator>эм</dc:creator>
  <cp:lastModifiedBy>1</cp:lastModifiedBy>
  <cp:revision>75</cp:revision>
  <cp:lastPrinted>2015-04-21T05:41:34Z</cp:lastPrinted>
  <dcterms:created xsi:type="dcterms:W3CDTF">2015-04-04T15:51:49Z</dcterms:created>
  <dcterms:modified xsi:type="dcterms:W3CDTF">2015-04-21T05:45:06Z</dcterms:modified>
</cp:coreProperties>
</file>